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464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  <a:alpha val="44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71FD83-1C44-4F17-827F-268BE13A45E4}" type="datetimeFigureOut">
              <a:rPr lang="en-AU" smtClean="0"/>
              <a:pPr/>
              <a:t>5/24/12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F55D20-8B38-4C97-8722-C5DEAC023E3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8229600" cy="18288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Big school for little kids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717032"/>
            <a:ext cx="6400800" cy="1752600"/>
          </a:xfrm>
        </p:spPr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A Transition/ Orientation Program for Children starting Kindergarten in 2013.</a:t>
            </a:r>
            <a:endParaRPr lang="en-A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Program Files\Microsoft Office\Media\CntCD1\ClipArt2\j0232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581128"/>
            <a:ext cx="1899719" cy="1679418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ClipArt3\j023395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639901"/>
            <a:ext cx="2359937" cy="2218099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ntCD1\ClipArt3\j023395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0"/>
            <a:ext cx="2085315" cy="2154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 Transition/ Orientation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Aims of the program: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AU" dirty="0" smtClean="0">
                <a:solidFill>
                  <a:schemeClr val="bg1"/>
                </a:solidFill>
              </a:rPr>
              <a:t>To make the transition to school positive for children and their families.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AU" dirty="0" smtClean="0">
                <a:solidFill>
                  <a:schemeClr val="bg1"/>
                </a:solidFill>
              </a:rPr>
              <a:t>To support children before they start school.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AU" dirty="0" smtClean="0">
                <a:solidFill>
                  <a:schemeClr val="bg1"/>
                </a:solidFill>
              </a:rPr>
              <a:t>To familiarise  children with the school, teachers, other students and the environment.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AU" dirty="0" smtClean="0">
                <a:solidFill>
                  <a:schemeClr val="bg1"/>
                </a:solidFill>
              </a:rPr>
              <a:t>To welcome parents and families to Mayfield East Public School.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MKELLY73.STAFF\Local Settings\Temporary Internet Files\Content.IE5\FUF1XXVR\MC9000187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000636"/>
            <a:ext cx="1652587" cy="1376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Big school for little kids-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School readiness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Fine Motor Development.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Gross Motor/ PE games and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Social and Emotional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Literacy and Numeracy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Gardening.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Art and Craft.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Literacy and Numeracy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Cooking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Small group and large group Activities.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en-AU" sz="2400" dirty="0" smtClean="0">
                <a:solidFill>
                  <a:srgbClr val="FF0000"/>
                </a:solidFill>
              </a:rPr>
              <a:t>Music and Movement activities.</a:t>
            </a:r>
            <a:endParaRPr lang="en-A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MKELLY73.STAFF\Local Settings\Temporary Internet Files\Content.IE5\QHKBM9A5\MC9001509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6825" y="3608388"/>
            <a:ext cx="1795463" cy="135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Big school for little kids- When and Where?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69B16"/>
              </a:buClr>
            </a:pPr>
            <a:r>
              <a:rPr lang="en-AU" dirty="0" smtClean="0">
                <a:solidFill>
                  <a:srgbClr val="F4640C"/>
                </a:solidFill>
              </a:rPr>
              <a:t>Commences Friday </a:t>
            </a:r>
            <a:r>
              <a:rPr lang="en-AU" dirty="0" smtClean="0">
                <a:solidFill>
                  <a:srgbClr val="F4640C"/>
                </a:solidFill>
              </a:rPr>
              <a:t>20</a:t>
            </a:r>
            <a:r>
              <a:rPr lang="en-AU" baseline="30000" dirty="0" smtClean="0">
                <a:solidFill>
                  <a:srgbClr val="F4640C"/>
                </a:solidFill>
              </a:rPr>
              <a:t>th</a:t>
            </a:r>
            <a:r>
              <a:rPr lang="en-AU" dirty="0" smtClean="0">
                <a:solidFill>
                  <a:srgbClr val="F4640C"/>
                </a:solidFill>
              </a:rPr>
              <a:t>  </a:t>
            </a:r>
            <a:r>
              <a:rPr lang="en-AU" dirty="0" smtClean="0">
                <a:solidFill>
                  <a:srgbClr val="F4640C"/>
                </a:solidFill>
              </a:rPr>
              <a:t>July, 2012 until Friday</a:t>
            </a:r>
            <a:r>
              <a:rPr lang="en-AU" dirty="0" smtClean="0">
                <a:solidFill>
                  <a:srgbClr val="F4640C"/>
                </a:solidFill>
              </a:rPr>
              <a:t> </a:t>
            </a:r>
            <a:r>
              <a:rPr lang="en-AU" dirty="0" smtClean="0">
                <a:solidFill>
                  <a:srgbClr val="F4640C"/>
                </a:solidFill>
              </a:rPr>
              <a:t>30</a:t>
            </a:r>
            <a:r>
              <a:rPr lang="en-AU" baseline="30000" dirty="0" smtClean="0">
                <a:solidFill>
                  <a:srgbClr val="F4640C"/>
                </a:solidFill>
              </a:rPr>
              <a:t>th</a:t>
            </a:r>
            <a:r>
              <a:rPr lang="en-AU" dirty="0" smtClean="0">
                <a:solidFill>
                  <a:srgbClr val="F4640C"/>
                </a:solidFill>
              </a:rPr>
              <a:t>  November, </a:t>
            </a:r>
            <a:r>
              <a:rPr lang="en-AU" dirty="0" smtClean="0">
                <a:solidFill>
                  <a:srgbClr val="F4640C"/>
                </a:solidFill>
              </a:rPr>
              <a:t>2012 (excluding school holidays).</a:t>
            </a:r>
          </a:p>
          <a:p>
            <a:pPr>
              <a:buClr>
                <a:srgbClr val="F69B16"/>
              </a:buClr>
            </a:pPr>
            <a:r>
              <a:rPr lang="en-AU" dirty="0" smtClean="0">
                <a:solidFill>
                  <a:srgbClr val="F4640C"/>
                </a:solidFill>
              </a:rPr>
              <a:t>In Kindergarten’s  Room, Mayfield East Public School.</a:t>
            </a:r>
          </a:p>
          <a:p>
            <a:pPr>
              <a:buClr>
                <a:srgbClr val="F69B16"/>
              </a:buClr>
            </a:pPr>
            <a:r>
              <a:rPr lang="en-AU" dirty="0" smtClean="0">
                <a:solidFill>
                  <a:srgbClr val="F4640C"/>
                </a:solidFill>
              </a:rPr>
              <a:t>From 9:00 am- 11:30 am.</a:t>
            </a:r>
            <a:endParaRPr lang="en-AU" dirty="0">
              <a:solidFill>
                <a:srgbClr val="F464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Big school for little kids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Children must wear closed in shoes.</a:t>
            </a:r>
          </a:p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Hats must be worn for outdoor activities.</a:t>
            </a:r>
          </a:p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Bring a piece of fruit and water for fruit break.</a:t>
            </a:r>
          </a:p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Children must wear appropriate clothing for all activities.</a:t>
            </a:r>
          </a:p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Please label your child’s belongings.</a:t>
            </a:r>
          </a:p>
          <a:p>
            <a:pPr>
              <a:buClr>
                <a:srgbClr val="00B050"/>
              </a:buClr>
            </a:pPr>
            <a:r>
              <a:rPr lang="en-AU" sz="2600" dirty="0" smtClean="0">
                <a:solidFill>
                  <a:srgbClr val="00B050"/>
                </a:solidFill>
              </a:rPr>
              <a:t>Children will receive a certificate of graduation and report at the end of the program.</a:t>
            </a:r>
            <a:endParaRPr lang="en-AU" sz="26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MKELLY73.STAFF\Local Settings\Temporary Internet Files\Content.IE5\4FVJA8LH\MC9002331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786322"/>
            <a:ext cx="2076450" cy="1795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Big school for little kids- Daily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9:00 am: Welcome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9:15 am: Free play activities.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10:00 am: Fruit Break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10:20 am: Outdoor/ Gross Motor Activities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10:45 am: Story time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11:00 am: Craft activity and free choice activities.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dirty="0" smtClean="0">
                <a:solidFill>
                  <a:srgbClr val="002060"/>
                </a:solidFill>
              </a:rPr>
              <a:t>11:30 am: Home time.</a:t>
            </a:r>
          </a:p>
          <a:p>
            <a:pPr>
              <a:buClr>
                <a:schemeClr val="accent4">
                  <a:lumMod val="50000"/>
                </a:schemeClr>
              </a:buClr>
            </a:pPr>
            <a:endParaRPr lang="en-AU" dirty="0" smtClean="0">
              <a:solidFill>
                <a:srgbClr val="002060"/>
              </a:solidFill>
            </a:endParaRPr>
          </a:p>
          <a:p>
            <a:pPr>
              <a:buClr>
                <a:schemeClr val="accent4">
                  <a:lumMod val="50000"/>
                </a:schemeClr>
              </a:buClr>
            </a:pPr>
            <a:r>
              <a:rPr lang="en-AU" sz="2000" dirty="0" smtClean="0">
                <a:solidFill>
                  <a:srgbClr val="002060"/>
                </a:solidFill>
              </a:rPr>
              <a:t>Each week activities will be based on a story or theme.</a:t>
            </a:r>
            <a:endParaRPr lang="en-A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320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Big school for little kids</vt:lpstr>
      <vt:lpstr>A Transition/ Orientation Program</vt:lpstr>
      <vt:lpstr>Big school for little kids- Activities</vt:lpstr>
      <vt:lpstr>Big school for little kids- When and Where?</vt:lpstr>
      <vt:lpstr>Big school for little kids</vt:lpstr>
      <vt:lpstr>Big school for little kids- Daily Program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school for little kids</dc:title>
  <dc:creator>Staff User</dc:creator>
  <cp:lastModifiedBy>Andrew Harrison</cp:lastModifiedBy>
  <cp:revision>12</cp:revision>
  <dcterms:created xsi:type="dcterms:W3CDTF">2012-05-24T06:45:31Z</dcterms:created>
  <dcterms:modified xsi:type="dcterms:W3CDTF">2012-05-24T06:47:14Z</dcterms:modified>
</cp:coreProperties>
</file>